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26545" y="3334487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Dev Rockers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388" y="5630616"/>
            <a:ext cx="11820525" cy="144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>
                <a:solidFill>
                  <a:srgbClr val="FFFFFF"/>
                </a:solidFill>
                <a:latin typeface="Neue Machina Ultra-Bold"/>
              </a:rPr>
              <a:t>Unlocking Holistic Wellness: </a:t>
            </a:r>
          </a:p>
          <a:p>
            <a:pPr algn="ctr">
              <a:lnSpc>
                <a:spcPts val="3869"/>
              </a:lnSpc>
            </a:pPr>
            <a:r>
              <a:rPr lang="en-US" sz="2763">
                <a:solidFill>
                  <a:srgbClr val="FFFFFF"/>
                </a:solidFill>
                <a:latin typeface="Neue Machina Ultra-Bold"/>
              </a:rPr>
              <a:t>Bridging Ayurveda and Technology for a Healthier Tomorrow</a:t>
            </a:r>
          </a:p>
          <a:p>
            <a:pPr algn="ctr">
              <a:lnSpc>
                <a:spcPts val="38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3670" y="2727728"/>
            <a:ext cx="14005677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2685" y="4855107"/>
            <a:ext cx="11882630" cy="33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198">
                <a:solidFill>
                  <a:srgbClr val="FFFFFF"/>
                </a:solidFill>
                <a:latin typeface="Montserrat"/>
              </a:rPr>
              <a:t> Modern healthcare neglects the profound holistic insights of Ayurveda, leading to delayed interventions and incomplete disease predictions, demanding an integrated approach that harmonizes ancient wisdom with contemporary technology for a healthier future.</a:t>
            </a:r>
          </a:p>
          <a:p>
            <a:pPr algn="ctr">
              <a:lnSpc>
                <a:spcPts val="447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Problems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8930" y="3529793"/>
            <a:ext cx="12654071" cy="640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Ayurvedic insights untapped: Ayurveda offers valuable holistic wisdom that can complement modern medicine.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Lack of holistic disease prediction tools: Existing models often focus on symptoms without considering holistic approaches.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Delayed interventions: Late disease detection due to limited symptom-based predictions.</a:t>
            </a:r>
          </a:p>
          <a:p>
            <a:pPr>
              <a:lnSpc>
                <a:spcPts val="464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3409" y="885825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653439"/>
            <a:ext cx="18033676" cy="763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2162" indent="-361081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Montserrat"/>
              </a:rPr>
              <a:t>Ayurvedic education: Educate users about the Ayurvedic remedies they may already have at home but are unaware of their uses for specific diseases, promoting self-care and holistic well-being.</a:t>
            </a:r>
          </a:p>
          <a:p>
            <a:pPr>
              <a:lnSpc>
                <a:spcPts val="4682"/>
              </a:lnSpc>
            </a:pPr>
          </a:p>
          <a:p>
            <a:pPr marL="722162" indent="-361081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Montserrat"/>
              </a:rPr>
              <a:t>Combining AI and Ayurveda: Develop an integrated model that harnesses AI/ML for symptom-based predictions and Ayurvedic knowledge for holistic solutions.</a:t>
            </a:r>
          </a:p>
          <a:p>
            <a:pPr>
              <a:lnSpc>
                <a:spcPts val="4682"/>
              </a:lnSpc>
            </a:pPr>
          </a:p>
          <a:p>
            <a:pPr marL="722162" indent="-361081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Montserrat"/>
              </a:rPr>
              <a:t>User-friendly platform: Create a web application using Python and Django, offering a user-friendly interface.</a:t>
            </a:r>
          </a:p>
          <a:p>
            <a:pPr>
              <a:lnSpc>
                <a:spcPts val="4682"/>
              </a:lnSpc>
            </a:pPr>
          </a:p>
          <a:p>
            <a:pPr marL="722162" indent="-361081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Montserrat"/>
              </a:rPr>
              <a:t>Personalized herbal recommendations: Provide personalized herbal remedies based on predicted diseases, enhancing user engagement and well-being.</a:t>
            </a:r>
          </a:p>
          <a:p>
            <a:pPr>
              <a:lnSpc>
                <a:spcPts val="468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467" y="3699620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1" r="0" b="-25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570" y="343369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42" t="0" r="-76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4830" y="3433698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603" t="0" r="-2860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5304" y="1429632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Tech Stacks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368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HTML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991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4674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JAVASCRIPT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5489" y="262215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5682" y="3433698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444" t="0" r="-384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570" y="343369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644" t="0" r="-326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9178" y="3202504"/>
            <a:ext cx="5416978" cy="3419603"/>
          </a:xfrm>
          <a:custGeom>
            <a:avLst/>
            <a:gdLst/>
            <a:ahLst/>
            <a:cxnLst/>
            <a:rect r="r" b="b" t="t" l="l"/>
            <a:pathLst>
              <a:path h="3419603" w="5416978">
                <a:moveTo>
                  <a:pt x="0" y="0"/>
                </a:moveTo>
                <a:lnTo>
                  <a:pt x="5416978" y="0"/>
                </a:lnTo>
                <a:lnTo>
                  <a:pt x="5416978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45" t="-3044" r="0" b="-30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2675" y="4200779"/>
            <a:ext cx="3831514" cy="1358446"/>
          </a:xfrm>
          <a:custGeom>
            <a:avLst/>
            <a:gdLst/>
            <a:ahLst/>
            <a:cxnLst/>
            <a:rect r="r" b="b" t="t" l="l"/>
            <a:pathLst>
              <a:path h="1358446" w="3831514">
                <a:moveTo>
                  <a:pt x="0" y="0"/>
                </a:moveTo>
                <a:lnTo>
                  <a:pt x="3831514" y="0"/>
                </a:lnTo>
                <a:lnTo>
                  <a:pt x="3831514" y="1358446"/>
                </a:lnTo>
                <a:lnTo>
                  <a:pt x="0" y="1358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59001" y="686843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Tech Stacks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6163" y="7368273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43077" y="7368273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Django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2111" y="7368273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AI/ML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TechStacks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96114"/>
            <a:ext cx="15111872" cy="874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Python: Use Python for implementing machine learning and deep learning algorithms.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Django: Employ Django for building the backend and creating a robust web interface.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HTML/CSS: Utilize HTML, CSS and JAVASCRIPT for designing the user-friendly frontend.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AI and ML: Implement AI and ML techniques for accurate symptom-based disease prediction.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Ayurvedic Knowledge: Integrate Ayurvedic knowledge databases to enhance holistic recommendations.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8319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Uniqueness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316" y="2657986"/>
            <a:ext cx="16220664" cy="699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Bridging ancient wisdom with modern technology: Our project uniquely integrates traditional Ayurvedic knowledge with cutting-edge AI/ML, providing holistic healthcare solutions.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Personalized recommendations: We stand out by offering personalized herbal remedies based on individual symptoms, addressing the specific needs of each user.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Holistic healthcare approach: Our model promotes holistic well-being by considering physical, mental, and emotional aspects, setting us apart from conventional symptom-based prediction models</a:t>
            </a:r>
          </a:p>
          <a:p>
            <a:pPr>
              <a:lnSpc>
                <a:spcPts val="464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271" y="37164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Architecture of Idea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7271" y="1878556"/>
            <a:ext cx="16309092" cy="933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Frontend: Showcase the HTML/CSS interface for users to input symptoms and receive recommendations.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Backend: Explain how Django handles server-side logic and API requests for disease prediction and Ayurvedic suggestions.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Machine Learning: Outline the use of Python and libraries like scikit-learn for symptom-based disease prediction.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Deep Learning: Highlight the incorporation of neural networks to enhance prediction accuracy.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AI Integration: Emphasize how AI connects ML predictions with Ayurvedic databases to provide comprehensive recommendations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-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DAFuBwCsKX0</dc:identifier>
  <dcterms:modified xsi:type="dcterms:W3CDTF">2011-08-01T06:04:30Z</dcterms:modified>
  <cp:revision>1</cp:revision>
  <dc:title>Tech Company</dc:title>
</cp:coreProperties>
</file>